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B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arshbarger" userId="ac7505340709b0e5" providerId="LiveId" clId="{D4908310-60D0-4845-83C1-5346796BCDF3}"/>
    <pc:docChg chg="modMainMaster">
      <pc:chgData name="Michael Harshbarger" userId="ac7505340709b0e5" providerId="LiveId" clId="{D4908310-60D0-4845-83C1-5346796BCDF3}" dt="2020-03-28T21:38:37.067" v="10" actId="14861"/>
      <pc:docMkLst>
        <pc:docMk/>
      </pc:docMkLst>
      <pc:sldMasterChg chg="modSp modSldLayout">
        <pc:chgData name="Michael Harshbarger" userId="ac7505340709b0e5" providerId="LiveId" clId="{D4908310-60D0-4845-83C1-5346796BCDF3}" dt="2020-03-28T21:38:37.067" v="10" actId="14861"/>
        <pc:sldMasterMkLst>
          <pc:docMk/>
          <pc:sldMasterMk cId="2197508386" sldId="2147483660"/>
        </pc:sldMasterMkLst>
        <pc:picChg chg="mod">
          <ac:chgData name="Michael Harshbarger" userId="ac7505340709b0e5" providerId="LiveId" clId="{D4908310-60D0-4845-83C1-5346796BCDF3}" dt="2020-03-28T21:38:37.067" v="10" actId="14861"/>
          <ac:picMkLst>
            <pc:docMk/>
            <pc:sldMasterMk cId="2197508386" sldId="2147483660"/>
            <ac:picMk id="31" creationId="{06232A91-ABCB-486E-B618-B1F398EFACC2}"/>
          </ac:picMkLst>
        </pc:picChg>
        <pc:sldLayoutChg chg="modSp">
          <pc:chgData name="Michael Harshbarger" userId="ac7505340709b0e5" providerId="LiveId" clId="{D4908310-60D0-4845-83C1-5346796BCDF3}" dt="2020-03-28T21:32:22.888" v="1" actId="3064"/>
          <pc:sldLayoutMkLst>
            <pc:docMk/>
            <pc:sldMasterMk cId="2197508386" sldId="2147483660"/>
            <pc:sldLayoutMk cId="2387664638" sldId="2147483661"/>
          </pc:sldLayoutMkLst>
          <pc:spChg chg="mod">
            <ac:chgData name="Michael Harshbarger" userId="ac7505340709b0e5" providerId="LiveId" clId="{D4908310-60D0-4845-83C1-5346796BCDF3}" dt="2020-03-28T21:32:22.888" v="1" actId="3064"/>
            <ac:spMkLst>
              <pc:docMk/>
              <pc:sldMasterMk cId="2197508386" sldId="2147483660"/>
              <pc:sldLayoutMk cId="2387664638" sldId="2147483661"/>
              <ac:spMk id="2" creationId="{00000000-0000-0000-0000-000000000000}"/>
            </ac:spMkLst>
          </pc:spChg>
        </pc:sldLayoutChg>
        <pc:sldLayoutChg chg="modSp">
          <pc:chgData name="Michael Harshbarger" userId="ac7505340709b0e5" providerId="LiveId" clId="{D4908310-60D0-4845-83C1-5346796BCDF3}" dt="2020-03-28T21:32:57.946" v="5" actId="122"/>
          <pc:sldLayoutMkLst>
            <pc:docMk/>
            <pc:sldMasterMk cId="2197508386" sldId="2147483660"/>
            <pc:sldLayoutMk cId="1818904461" sldId="2147483663"/>
          </pc:sldLayoutMkLst>
          <pc:spChg chg="mod">
            <ac:chgData name="Michael Harshbarger" userId="ac7505340709b0e5" providerId="LiveId" clId="{D4908310-60D0-4845-83C1-5346796BCDF3}" dt="2020-03-28T21:32:52.300" v="3" actId="122"/>
            <ac:spMkLst>
              <pc:docMk/>
              <pc:sldMasterMk cId="2197508386" sldId="2147483660"/>
              <pc:sldLayoutMk cId="1818904461" sldId="2147483663"/>
              <ac:spMk id="2" creationId="{00000000-0000-0000-0000-000000000000}"/>
            </ac:spMkLst>
          </pc:spChg>
          <pc:spChg chg="mod">
            <ac:chgData name="Michael Harshbarger" userId="ac7505340709b0e5" providerId="LiveId" clId="{D4908310-60D0-4845-83C1-5346796BCDF3}" dt="2020-03-28T21:32:57.946" v="5" actId="122"/>
            <ac:spMkLst>
              <pc:docMk/>
              <pc:sldMasterMk cId="2197508386" sldId="2147483660"/>
              <pc:sldLayoutMk cId="1818904461" sldId="2147483663"/>
              <ac:spMk id="3" creationId="{00000000-0000-0000-0000-000000000000}"/>
            </ac:spMkLst>
          </pc:spChg>
        </pc:sldLayoutChg>
        <pc:sldLayoutChg chg="modSp">
          <pc:chgData name="Michael Harshbarger" userId="ac7505340709b0e5" providerId="LiveId" clId="{D4908310-60D0-4845-83C1-5346796BCDF3}" dt="2020-03-28T21:33:33.880" v="7" actId="122"/>
          <pc:sldLayoutMkLst>
            <pc:docMk/>
            <pc:sldMasterMk cId="2197508386" sldId="2147483660"/>
            <pc:sldLayoutMk cId="288229785" sldId="2147483665"/>
          </pc:sldLayoutMkLst>
          <pc:spChg chg="mod">
            <ac:chgData name="Michael Harshbarger" userId="ac7505340709b0e5" providerId="LiveId" clId="{D4908310-60D0-4845-83C1-5346796BCDF3}" dt="2020-03-28T21:33:33.880" v="7" actId="122"/>
            <ac:spMkLst>
              <pc:docMk/>
              <pc:sldMasterMk cId="2197508386" sldId="2147483660"/>
              <pc:sldLayoutMk cId="288229785" sldId="2147483665"/>
              <ac:spMk id="3" creationId="{00000000-0000-0000-0000-000000000000}"/>
            </ac:spMkLst>
          </pc:spChg>
          <pc:spChg chg="mod">
            <ac:chgData name="Michael Harshbarger" userId="ac7505340709b0e5" providerId="LiveId" clId="{D4908310-60D0-4845-83C1-5346796BCDF3}" dt="2020-03-28T21:33:33.880" v="7" actId="122"/>
            <ac:spMkLst>
              <pc:docMk/>
              <pc:sldMasterMk cId="2197508386" sldId="2147483660"/>
              <pc:sldLayoutMk cId="288229785" sldId="2147483665"/>
              <ac:spMk id="5" creationId="{00000000-0000-0000-0000-000000000000}"/>
            </ac:spMkLst>
          </pc:spChg>
        </pc:sldLayoutChg>
        <pc:sldLayoutChg chg="modSp">
          <pc:chgData name="Michael Harshbarger" userId="ac7505340709b0e5" providerId="LiveId" clId="{D4908310-60D0-4845-83C1-5346796BCDF3}" dt="2020-03-28T21:33:51.785" v="8" actId="3064"/>
          <pc:sldLayoutMkLst>
            <pc:docMk/>
            <pc:sldMasterMk cId="2197508386" sldId="2147483660"/>
            <pc:sldLayoutMk cId="813298922" sldId="2147483668"/>
          </pc:sldLayoutMkLst>
          <pc:spChg chg="mod">
            <ac:chgData name="Michael Harshbarger" userId="ac7505340709b0e5" providerId="LiveId" clId="{D4908310-60D0-4845-83C1-5346796BCDF3}" dt="2020-03-28T21:33:51.785" v="8" actId="3064"/>
            <ac:spMkLst>
              <pc:docMk/>
              <pc:sldMasterMk cId="2197508386" sldId="2147483660"/>
              <pc:sldLayoutMk cId="813298922" sldId="2147483668"/>
              <ac:spMk id="2" creationId="{00000000-0000-0000-0000-000000000000}"/>
            </ac:spMkLst>
          </pc:spChg>
        </pc:sldLayoutChg>
        <pc:sldLayoutChg chg="modSp">
          <pc:chgData name="Michael Harshbarger" userId="ac7505340709b0e5" providerId="LiveId" clId="{D4908310-60D0-4845-83C1-5346796BCDF3}" dt="2020-03-28T21:34:00.058" v="9" actId="3064"/>
          <pc:sldLayoutMkLst>
            <pc:docMk/>
            <pc:sldMasterMk cId="2197508386" sldId="2147483660"/>
            <pc:sldLayoutMk cId="1895564960" sldId="2147483669"/>
          </pc:sldLayoutMkLst>
          <pc:spChg chg="mod">
            <ac:chgData name="Michael Harshbarger" userId="ac7505340709b0e5" providerId="LiveId" clId="{D4908310-60D0-4845-83C1-5346796BCDF3}" dt="2020-03-28T21:34:00.058" v="9" actId="3064"/>
            <ac:spMkLst>
              <pc:docMk/>
              <pc:sldMasterMk cId="2197508386" sldId="2147483660"/>
              <pc:sldLayoutMk cId="1895564960" sldId="2147483669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909763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6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3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049137"/>
            <a:ext cx="7886700" cy="1500187"/>
          </a:xfrm>
        </p:spPr>
        <p:txBody>
          <a:bodyPr anchor="t" anchorCtr="1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890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1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1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6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38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38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2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47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29643" cy="1072342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4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29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54581" cy="1022465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56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067550" cy="1184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825625"/>
            <a:ext cx="8341851" cy="393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014B7D9-8DEE-417C-89BA-ED84AC0F841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978" y="5991142"/>
            <a:ext cx="1396538" cy="753908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2505817-2387-478B-93DC-8F07968557CF}"/>
              </a:ext>
            </a:extLst>
          </p:cNvPr>
          <p:cNvCxnSpPr>
            <a:cxnSpLocks/>
          </p:cNvCxnSpPr>
          <p:nvPr userDrawn="1"/>
        </p:nvCxnSpPr>
        <p:spPr>
          <a:xfrm>
            <a:off x="7508081" y="5991142"/>
            <a:ext cx="0" cy="753908"/>
          </a:xfrm>
          <a:prstGeom prst="line">
            <a:avLst/>
          </a:prstGeom>
          <a:ln>
            <a:solidFill>
              <a:srgbClr val="E8B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2FAA923-2398-4698-8577-30BE984FDF51}"/>
              </a:ext>
            </a:extLst>
          </p:cNvPr>
          <p:cNvSpPr txBox="1"/>
          <p:nvPr userDrawn="1"/>
        </p:nvSpPr>
        <p:spPr>
          <a:xfrm>
            <a:off x="5336385" y="6037164"/>
            <a:ext cx="2171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latin typeface="Rockwell" panose="02060603020205020403" pitchFamily="18" charset="0"/>
              </a:rPr>
              <a:t>33.4485</a:t>
            </a:r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° N, -112.0721 ° W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US NAVY 3RD FLEET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NRC REGION WEST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NAVY RECRUITING DISTRICT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62410</a:t>
            </a:r>
            <a:endParaRPr lang="en-US" sz="800" dirty="0">
              <a:latin typeface="Rockwell" panose="02060603020205020403" pitchFamily="18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6232A91-ABCB-486E-B618-B1F398EFACC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445" y="365126"/>
            <a:ext cx="1184055" cy="118405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97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5DBA-878F-4B33-B9D0-02F1D8E5A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9F476-6833-4C5F-A3D2-37BDB2165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E8B010"/>
      </a:dk1>
      <a:lt1>
        <a:srgbClr val="022A3A"/>
      </a:lt1>
      <a:dk2>
        <a:srgbClr val="E8B010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Rockwell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Harshbarger</dc:creator>
  <cp:lastModifiedBy>Michael Harshbarger</cp:lastModifiedBy>
  <cp:revision>11</cp:revision>
  <dcterms:created xsi:type="dcterms:W3CDTF">2019-02-21T05:43:23Z</dcterms:created>
  <dcterms:modified xsi:type="dcterms:W3CDTF">2020-03-28T21:38:44Z</dcterms:modified>
</cp:coreProperties>
</file>