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shbarger" userId="ac7505340709b0e5" providerId="LiveId" clId="{88726430-7FE0-4F38-AEBC-0B37CCE79DBC}"/>
    <pc:docChg chg="modMainMaster">
      <pc:chgData name="Michael Harshbarger" userId="ac7505340709b0e5" providerId="LiveId" clId="{88726430-7FE0-4F38-AEBC-0B37CCE79DBC}" dt="2020-03-28T21:39:22.871" v="11" actId="14861"/>
      <pc:docMkLst>
        <pc:docMk/>
      </pc:docMkLst>
      <pc:sldMasterChg chg="modSp modSldLayout">
        <pc:chgData name="Michael Harshbarger" userId="ac7505340709b0e5" providerId="LiveId" clId="{88726430-7FE0-4F38-AEBC-0B37CCE79DBC}" dt="2020-03-28T21:39:22.871" v="11" actId="14861"/>
        <pc:sldMasterMkLst>
          <pc:docMk/>
          <pc:sldMasterMk cId="2197508386" sldId="2147483660"/>
        </pc:sldMasterMkLst>
        <pc:picChg chg="mod">
          <ac:chgData name="Michael Harshbarger" userId="ac7505340709b0e5" providerId="LiveId" clId="{88726430-7FE0-4F38-AEBC-0B37CCE79DBC}" dt="2020-03-28T21:39:22.871" v="11" actId="14861"/>
          <ac:picMkLst>
            <pc:docMk/>
            <pc:sldMasterMk cId="2197508386" sldId="2147483660"/>
            <ac:picMk id="14" creationId="{05A7410E-165C-4FEB-8ECB-48D4F677F9C7}"/>
          </ac:picMkLst>
        </pc:picChg>
        <pc:sldLayoutChg chg="modSp">
          <pc:chgData name="Michael Harshbarger" userId="ac7505340709b0e5" providerId="LiveId" clId="{88726430-7FE0-4F38-AEBC-0B37CCE79DBC}" dt="2020-03-28T21:29:49.621" v="2" actId="3064"/>
          <pc:sldLayoutMkLst>
            <pc:docMk/>
            <pc:sldMasterMk cId="2197508386" sldId="2147483660"/>
            <pc:sldLayoutMk cId="2387664638" sldId="2147483661"/>
          </pc:sldLayoutMkLst>
          <pc:spChg chg="mod">
            <ac:chgData name="Michael Harshbarger" userId="ac7505340709b0e5" providerId="LiveId" clId="{88726430-7FE0-4F38-AEBC-0B37CCE79DBC}" dt="2020-03-28T21:29:40.392" v="1" actId="3064"/>
            <ac:spMkLst>
              <pc:docMk/>
              <pc:sldMasterMk cId="2197508386" sldId="2147483660"/>
              <pc:sldLayoutMk cId="2387664638" sldId="2147483661"/>
              <ac:spMk id="2" creationId="{00000000-0000-0000-0000-000000000000}"/>
            </ac:spMkLst>
          </pc:spChg>
          <pc:spChg chg="mod">
            <ac:chgData name="Michael Harshbarger" userId="ac7505340709b0e5" providerId="LiveId" clId="{88726430-7FE0-4F38-AEBC-0B37CCE79DBC}" dt="2020-03-28T21:29:49.621" v="2" actId="3064"/>
            <ac:spMkLst>
              <pc:docMk/>
              <pc:sldMasterMk cId="2197508386" sldId="2147483660"/>
              <pc:sldLayoutMk cId="2387664638" sldId="2147483661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88726430-7FE0-4F38-AEBC-0B37CCE79DBC}" dt="2020-03-28T21:30:18.053" v="6" actId="3064"/>
          <pc:sldLayoutMkLst>
            <pc:docMk/>
            <pc:sldMasterMk cId="2197508386" sldId="2147483660"/>
            <pc:sldLayoutMk cId="1818904461" sldId="2147483663"/>
          </pc:sldLayoutMkLst>
          <pc:spChg chg="mod">
            <ac:chgData name="Michael Harshbarger" userId="ac7505340709b0e5" providerId="LiveId" clId="{88726430-7FE0-4F38-AEBC-0B37CCE79DBC}" dt="2020-03-28T21:30:09.776" v="4" actId="122"/>
            <ac:spMkLst>
              <pc:docMk/>
              <pc:sldMasterMk cId="2197508386" sldId="2147483660"/>
              <pc:sldLayoutMk cId="1818904461" sldId="2147483663"/>
              <ac:spMk id="2" creationId="{00000000-0000-0000-0000-000000000000}"/>
            </ac:spMkLst>
          </pc:spChg>
          <pc:spChg chg="mod">
            <ac:chgData name="Michael Harshbarger" userId="ac7505340709b0e5" providerId="LiveId" clId="{88726430-7FE0-4F38-AEBC-0B37CCE79DBC}" dt="2020-03-28T21:30:18.053" v="6" actId="3064"/>
            <ac:spMkLst>
              <pc:docMk/>
              <pc:sldMasterMk cId="2197508386" sldId="2147483660"/>
              <pc:sldLayoutMk cId="1818904461" sldId="2147483663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88726430-7FE0-4F38-AEBC-0B37CCE79DBC}" dt="2020-03-28T21:30:47.213" v="8" actId="122"/>
          <pc:sldLayoutMkLst>
            <pc:docMk/>
            <pc:sldMasterMk cId="2197508386" sldId="2147483660"/>
            <pc:sldLayoutMk cId="288229785" sldId="2147483665"/>
          </pc:sldLayoutMkLst>
          <pc:spChg chg="mod">
            <ac:chgData name="Michael Harshbarger" userId="ac7505340709b0e5" providerId="LiveId" clId="{88726430-7FE0-4F38-AEBC-0B37CCE79DBC}" dt="2020-03-28T21:30:47.213" v="8" actId="122"/>
            <ac:spMkLst>
              <pc:docMk/>
              <pc:sldMasterMk cId="2197508386" sldId="2147483660"/>
              <pc:sldLayoutMk cId="288229785" sldId="2147483665"/>
              <ac:spMk id="3" creationId="{00000000-0000-0000-0000-000000000000}"/>
            </ac:spMkLst>
          </pc:spChg>
          <pc:spChg chg="mod">
            <ac:chgData name="Michael Harshbarger" userId="ac7505340709b0e5" providerId="LiveId" clId="{88726430-7FE0-4F38-AEBC-0B37CCE79DBC}" dt="2020-03-28T21:30:47.213" v="8" actId="122"/>
            <ac:spMkLst>
              <pc:docMk/>
              <pc:sldMasterMk cId="2197508386" sldId="2147483660"/>
              <pc:sldLayoutMk cId="288229785" sldId="2147483665"/>
              <ac:spMk id="5" creationId="{00000000-0000-0000-0000-000000000000}"/>
            </ac:spMkLst>
          </pc:spChg>
        </pc:sldLayoutChg>
        <pc:sldLayoutChg chg="modSp">
          <pc:chgData name="Michael Harshbarger" userId="ac7505340709b0e5" providerId="LiveId" clId="{88726430-7FE0-4F38-AEBC-0B37CCE79DBC}" dt="2020-03-28T21:31:11.921" v="9" actId="3064"/>
          <pc:sldLayoutMkLst>
            <pc:docMk/>
            <pc:sldMasterMk cId="2197508386" sldId="2147483660"/>
            <pc:sldLayoutMk cId="813298922" sldId="2147483668"/>
          </pc:sldLayoutMkLst>
          <pc:spChg chg="mod">
            <ac:chgData name="Michael Harshbarger" userId="ac7505340709b0e5" providerId="LiveId" clId="{88726430-7FE0-4F38-AEBC-0B37CCE79DBC}" dt="2020-03-28T21:31:11.921" v="9" actId="3064"/>
            <ac:spMkLst>
              <pc:docMk/>
              <pc:sldMasterMk cId="2197508386" sldId="2147483660"/>
              <pc:sldLayoutMk cId="813298922" sldId="2147483668"/>
              <ac:spMk id="2" creationId="{00000000-0000-0000-0000-000000000000}"/>
            </ac:spMkLst>
          </pc:spChg>
        </pc:sldLayoutChg>
        <pc:sldLayoutChg chg="modSp">
          <pc:chgData name="Michael Harshbarger" userId="ac7505340709b0e5" providerId="LiveId" clId="{88726430-7FE0-4F38-AEBC-0B37CCE79DBC}" dt="2020-03-28T21:31:22.246" v="10" actId="3064"/>
          <pc:sldLayoutMkLst>
            <pc:docMk/>
            <pc:sldMasterMk cId="2197508386" sldId="2147483660"/>
            <pc:sldLayoutMk cId="1895564960" sldId="2147483669"/>
          </pc:sldLayoutMkLst>
          <pc:spChg chg="mod">
            <ac:chgData name="Michael Harshbarger" userId="ac7505340709b0e5" providerId="LiveId" clId="{88726430-7FE0-4F38-AEBC-0B37CCE79DBC}" dt="2020-03-28T21:31:22.246" v="10" actId="3064"/>
            <ac:spMkLst>
              <pc:docMk/>
              <pc:sldMasterMk cId="2197508386" sldId="2147483660"/>
              <pc:sldLayoutMk cId="1895564960" sldId="2147483669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 anchor="t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6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049137"/>
            <a:ext cx="7886700" cy="1500187"/>
          </a:xfrm>
        </p:spPr>
        <p:txBody>
          <a:bodyPr anchor="t" anchorCtr="1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89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6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2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47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29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5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6308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94770-F31D-40E0-AD6A-41A03B350203}"/>
              </a:ext>
            </a:extLst>
          </p:cNvPr>
          <p:cNvGrpSpPr/>
          <p:nvPr userDrawn="1"/>
        </p:nvGrpSpPr>
        <p:grpSpPr>
          <a:xfrm>
            <a:off x="2" y="6023664"/>
            <a:ext cx="6317668" cy="748145"/>
            <a:chOff x="2" y="6023664"/>
            <a:chExt cx="6317668" cy="74814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2943C0D-B8AE-4D88-8AB2-4A60FC717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" y="6023664"/>
              <a:ext cx="6317668" cy="7481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70EBCE-BD75-41BC-888F-338796FEA5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308" y="6085462"/>
              <a:ext cx="624547" cy="62454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4" y="547016"/>
            <a:ext cx="2219496" cy="96178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97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Rockwell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lastModifiedBy>Michael Harshbarger</cp:lastModifiedBy>
  <cp:revision>8</cp:revision>
  <dcterms:created xsi:type="dcterms:W3CDTF">2019-02-21T05:43:23Z</dcterms:created>
  <dcterms:modified xsi:type="dcterms:W3CDTF">2020-03-28T21:39:29Z</dcterms:modified>
</cp:coreProperties>
</file>