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Harshbarger" userId="ac7505340709b0e5" providerId="LiveId" clId="{7F89A7F6-90D2-4C7B-8E95-94D000BA2750}"/>
    <pc:docChg chg="addSld delSld modSld modMainMaster">
      <pc:chgData name="Michael Harshbarger" userId="ac7505340709b0e5" providerId="LiveId" clId="{7F89A7F6-90D2-4C7B-8E95-94D000BA2750}" dt="2020-03-28T21:39:58.368" v="19" actId="14861"/>
      <pc:docMkLst>
        <pc:docMk/>
      </pc:docMkLst>
      <pc:sldChg chg="add del">
        <pc:chgData name="Michael Harshbarger" userId="ac7505340709b0e5" providerId="LiveId" clId="{7F89A7F6-90D2-4C7B-8E95-94D000BA2750}" dt="2020-03-28T21:28:39.648" v="18" actId="2696"/>
        <pc:sldMkLst>
          <pc:docMk/>
          <pc:sldMk cId="3208662602" sldId="257"/>
        </pc:sldMkLst>
      </pc:sldChg>
      <pc:sldChg chg="addSp delSp modSp add del">
        <pc:chgData name="Michael Harshbarger" userId="ac7505340709b0e5" providerId="LiveId" clId="{7F89A7F6-90D2-4C7B-8E95-94D000BA2750}" dt="2020-03-28T21:28:39.648" v="18" actId="2696"/>
        <pc:sldMkLst>
          <pc:docMk/>
          <pc:sldMk cId="4045706724" sldId="258"/>
        </pc:sldMkLst>
        <pc:spChg chg="del">
          <ac:chgData name="Michael Harshbarger" userId="ac7505340709b0e5" providerId="LiveId" clId="{7F89A7F6-90D2-4C7B-8E95-94D000BA2750}" dt="2020-03-28T21:24:40.563" v="4"/>
          <ac:spMkLst>
            <pc:docMk/>
            <pc:sldMk cId="4045706724" sldId="258"/>
            <ac:spMk id="2" creationId="{08281FC9-074A-4635-9C4A-BFBF23E827DD}"/>
          </ac:spMkLst>
        </pc:spChg>
        <pc:spChg chg="del">
          <ac:chgData name="Michael Harshbarger" userId="ac7505340709b0e5" providerId="LiveId" clId="{7F89A7F6-90D2-4C7B-8E95-94D000BA2750}" dt="2020-03-28T21:24:40.563" v="4"/>
          <ac:spMkLst>
            <pc:docMk/>
            <pc:sldMk cId="4045706724" sldId="258"/>
            <ac:spMk id="3" creationId="{FF0B7AE6-CD6A-4729-B85D-40FD0CAE8CEB}"/>
          </ac:spMkLst>
        </pc:spChg>
        <pc:spChg chg="add mod">
          <ac:chgData name="Michael Harshbarger" userId="ac7505340709b0e5" providerId="LiveId" clId="{7F89A7F6-90D2-4C7B-8E95-94D000BA2750}" dt="2020-03-28T21:24:40.563" v="4"/>
          <ac:spMkLst>
            <pc:docMk/>
            <pc:sldMk cId="4045706724" sldId="258"/>
            <ac:spMk id="4" creationId="{DE6CB158-6D6D-433E-8285-AB0C35AB2DBF}"/>
          </ac:spMkLst>
        </pc:spChg>
        <pc:spChg chg="add mod">
          <ac:chgData name="Michael Harshbarger" userId="ac7505340709b0e5" providerId="LiveId" clId="{7F89A7F6-90D2-4C7B-8E95-94D000BA2750}" dt="2020-03-28T21:24:40.563" v="4"/>
          <ac:spMkLst>
            <pc:docMk/>
            <pc:sldMk cId="4045706724" sldId="258"/>
            <ac:spMk id="5" creationId="{BD7EC457-963E-40D6-BD18-5A928CCC6C3D}"/>
          </ac:spMkLst>
        </pc:spChg>
        <pc:spChg chg="add mod">
          <ac:chgData name="Michael Harshbarger" userId="ac7505340709b0e5" providerId="LiveId" clId="{7F89A7F6-90D2-4C7B-8E95-94D000BA2750}" dt="2020-03-28T21:24:40.563" v="4"/>
          <ac:spMkLst>
            <pc:docMk/>
            <pc:sldMk cId="4045706724" sldId="258"/>
            <ac:spMk id="6" creationId="{09182A46-915A-454F-82E4-038AE18FBCC9}"/>
          </ac:spMkLst>
        </pc:spChg>
      </pc:sldChg>
      <pc:sldChg chg="addSp delSp modSp add del">
        <pc:chgData name="Michael Harshbarger" userId="ac7505340709b0e5" providerId="LiveId" clId="{7F89A7F6-90D2-4C7B-8E95-94D000BA2750}" dt="2020-03-28T21:28:39.648" v="18" actId="2696"/>
        <pc:sldMkLst>
          <pc:docMk/>
          <pc:sldMk cId="903517361" sldId="259"/>
        </pc:sldMkLst>
        <pc:spChg chg="del">
          <ac:chgData name="Michael Harshbarger" userId="ac7505340709b0e5" providerId="LiveId" clId="{7F89A7F6-90D2-4C7B-8E95-94D000BA2750}" dt="2020-03-28T21:24:47.472" v="5"/>
          <ac:spMkLst>
            <pc:docMk/>
            <pc:sldMk cId="903517361" sldId="259"/>
            <ac:spMk id="2" creationId="{F93BD4E3-E9E0-4F32-A87F-C4795D8D6888}"/>
          </ac:spMkLst>
        </pc:spChg>
        <pc:spChg chg="del">
          <ac:chgData name="Michael Harshbarger" userId="ac7505340709b0e5" providerId="LiveId" clId="{7F89A7F6-90D2-4C7B-8E95-94D000BA2750}" dt="2020-03-28T21:24:47.472" v="5"/>
          <ac:spMkLst>
            <pc:docMk/>
            <pc:sldMk cId="903517361" sldId="259"/>
            <ac:spMk id="3" creationId="{AE40E7E3-FBB7-4167-BB66-6F8EFA86BC0D}"/>
          </ac:spMkLst>
        </pc:spChg>
        <pc:spChg chg="add mod">
          <ac:chgData name="Michael Harshbarger" userId="ac7505340709b0e5" providerId="LiveId" clId="{7F89A7F6-90D2-4C7B-8E95-94D000BA2750}" dt="2020-03-28T21:24:47.472" v="5"/>
          <ac:spMkLst>
            <pc:docMk/>
            <pc:sldMk cId="903517361" sldId="259"/>
            <ac:spMk id="4" creationId="{39E15665-8F4F-416F-B6AD-D9F641F38F31}"/>
          </ac:spMkLst>
        </pc:spChg>
        <pc:spChg chg="add mod">
          <ac:chgData name="Michael Harshbarger" userId="ac7505340709b0e5" providerId="LiveId" clId="{7F89A7F6-90D2-4C7B-8E95-94D000BA2750}" dt="2020-03-28T21:24:47.472" v="5"/>
          <ac:spMkLst>
            <pc:docMk/>
            <pc:sldMk cId="903517361" sldId="259"/>
            <ac:spMk id="5" creationId="{E01C977A-EA2B-4520-81EB-B2A4224EA9CE}"/>
          </ac:spMkLst>
        </pc:spChg>
        <pc:spChg chg="add mod">
          <ac:chgData name="Michael Harshbarger" userId="ac7505340709b0e5" providerId="LiveId" clId="{7F89A7F6-90D2-4C7B-8E95-94D000BA2750}" dt="2020-03-28T21:24:47.472" v="5"/>
          <ac:spMkLst>
            <pc:docMk/>
            <pc:sldMk cId="903517361" sldId="259"/>
            <ac:spMk id="6" creationId="{1AD71B93-F27D-4149-A392-A6BF7FE734D4}"/>
          </ac:spMkLst>
        </pc:spChg>
        <pc:spChg chg="add mod">
          <ac:chgData name="Michael Harshbarger" userId="ac7505340709b0e5" providerId="LiveId" clId="{7F89A7F6-90D2-4C7B-8E95-94D000BA2750}" dt="2020-03-28T21:24:47.472" v="5"/>
          <ac:spMkLst>
            <pc:docMk/>
            <pc:sldMk cId="903517361" sldId="259"/>
            <ac:spMk id="7" creationId="{8275B109-DE08-4480-A78B-95729D0D452D}"/>
          </ac:spMkLst>
        </pc:spChg>
        <pc:spChg chg="add mod">
          <ac:chgData name="Michael Harshbarger" userId="ac7505340709b0e5" providerId="LiveId" clId="{7F89A7F6-90D2-4C7B-8E95-94D000BA2750}" dt="2020-03-28T21:24:47.472" v="5"/>
          <ac:spMkLst>
            <pc:docMk/>
            <pc:sldMk cId="903517361" sldId="259"/>
            <ac:spMk id="8" creationId="{A92B11B3-B6C2-41EE-8D53-107AC360827B}"/>
          </ac:spMkLst>
        </pc:spChg>
      </pc:sldChg>
      <pc:sldChg chg="addSp delSp modSp add del">
        <pc:chgData name="Michael Harshbarger" userId="ac7505340709b0e5" providerId="LiveId" clId="{7F89A7F6-90D2-4C7B-8E95-94D000BA2750}" dt="2020-03-28T21:28:39.648" v="18" actId="2696"/>
        <pc:sldMkLst>
          <pc:docMk/>
          <pc:sldMk cId="136997211" sldId="260"/>
        </pc:sldMkLst>
        <pc:spChg chg="del">
          <ac:chgData name="Michael Harshbarger" userId="ac7505340709b0e5" providerId="LiveId" clId="{7F89A7F6-90D2-4C7B-8E95-94D000BA2750}" dt="2020-03-28T21:24:54.937" v="6"/>
          <ac:spMkLst>
            <pc:docMk/>
            <pc:sldMk cId="136997211" sldId="260"/>
            <ac:spMk id="2" creationId="{2CD66099-A278-41E6-BB02-116870341A42}"/>
          </ac:spMkLst>
        </pc:spChg>
        <pc:spChg chg="del">
          <ac:chgData name="Michael Harshbarger" userId="ac7505340709b0e5" providerId="LiveId" clId="{7F89A7F6-90D2-4C7B-8E95-94D000BA2750}" dt="2020-03-28T21:24:54.937" v="6"/>
          <ac:spMkLst>
            <pc:docMk/>
            <pc:sldMk cId="136997211" sldId="260"/>
            <ac:spMk id="3" creationId="{68A2804E-2AAA-4A02-AE8B-0DD6DF1143BB}"/>
          </ac:spMkLst>
        </pc:spChg>
        <pc:spChg chg="add mod">
          <ac:chgData name="Michael Harshbarger" userId="ac7505340709b0e5" providerId="LiveId" clId="{7F89A7F6-90D2-4C7B-8E95-94D000BA2750}" dt="2020-03-28T21:24:54.937" v="6"/>
          <ac:spMkLst>
            <pc:docMk/>
            <pc:sldMk cId="136997211" sldId="260"/>
            <ac:spMk id="4" creationId="{C1038F43-8FA3-4482-A700-97DC21DED1F4}"/>
          </ac:spMkLst>
        </pc:spChg>
        <pc:spChg chg="add mod">
          <ac:chgData name="Michael Harshbarger" userId="ac7505340709b0e5" providerId="LiveId" clId="{7F89A7F6-90D2-4C7B-8E95-94D000BA2750}" dt="2020-03-28T21:24:54.937" v="6"/>
          <ac:spMkLst>
            <pc:docMk/>
            <pc:sldMk cId="136997211" sldId="260"/>
            <ac:spMk id="5" creationId="{205FB1EC-E0AE-4C71-99B2-6544AAA6D168}"/>
          </ac:spMkLst>
        </pc:spChg>
        <pc:spChg chg="add mod">
          <ac:chgData name="Michael Harshbarger" userId="ac7505340709b0e5" providerId="LiveId" clId="{7F89A7F6-90D2-4C7B-8E95-94D000BA2750}" dt="2020-03-28T21:24:54.937" v="6"/>
          <ac:spMkLst>
            <pc:docMk/>
            <pc:sldMk cId="136997211" sldId="260"/>
            <ac:spMk id="6" creationId="{F2EB1C3B-71FE-4768-B934-14600E3F8EA0}"/>
          </ac:spMkLst>
        </pc:spChg>
      </pc:sldChg>
      <pc:sldMasterChg chg="modSp modSldLayout">
        <pc:chgData name="Michael Harshbarger" userId="ac7505340709b0e5" providerId="LiveId" clId="{7F89A7F6-90D2-4C7B-8E95-94D000BA2750}" dt="2020-03-28T21:39:58.368" v="19" actId="14861"/>
        <pc:sldMasterMkLst>
          <pc:docMk/>
          <pc:sldMasterMk cId="2197508386" sldId="2147483660"/>
        </pc:sldMasterMkLst>
        <pc:picChg chg="mod">
          <ac:chgData name="Michael Harshbarger" userId="ac7505340709b0e5" providerId="LiveId" clId="{7F89A7F6-90D2-4C7B-8E95-94D000BA2750}" dt="2020-03-28T21:39:58.368" v="19" actId="14861"/>
          <ac:picMkLst>
            <pc:docMk/>
            <pc:sldMasterMk cId="2197508386" sldId="2147483660"/>
            <ac:picMk id="14" creationId="{05A7410E-165C-4FEB-8ECB-48D4F677F9C7}"/>
          </ac:picMkLst>
        </pc:picChg>
        <pc:sldLayoutChg chg="modSp">
          <pc:chgData name="Michael Harshbarger" userId="ac7505340709b0e5" providerId="LiveId" clId="{7F89A7F6-90D2-4C7B-8E95-94D000BA2750}" dt="2020-03-28T21:26:11.984" v="9" actId="3064"/>
          <pc:sldLayoutMkLst>
            <pc:docMk/>
            <pc:sldMasterMk cId="2197508386" sldId="2147483660"/>
            <pc:sldLayoutMk cId="2387664638" sldId="2147483661"/>
          </pc:sldLayoutMkLst>
          <pc:spChg chg="mod">
            <ac:chgData name="Michael Harshbarger" userId="ac7505340709b0e5" providerId="LiveId" clId="{7F89A7F6-90D2-4C7B-8E95-94D000BA2750}" dt="2020-03-28T21:26:05.325" v="8" actId="3064"/>
            <ac:spMkLst>
              <pc:docMk/>
              <pc:sldMasterMk cId="2197508386" sldId="2147483660"/>
              <pc:sldLayoutMk cId="2387664638" sldId="2147483661"/>
              <ac:spMk id="2" creationId="{00000000-0000-0000-0000-000000000000}"/>
            </ac:spMkLst>
          </pc:spChg>
          <pc:spChg chg="mod">
            <ac:chgData name="Michael Harshbarger" userId="ac7505340709b0e5" providerId="LiveId" clId="{7F89A7F6-90D2-4C7B-8E95-94D000BA2750}" dt="2020-03-28T21:26:11.984" v="9" actId="3064"/>
            <ac:spMkLst>
              <pc:docMk/>
              <pc:sldMasterMk cId="2197508386" sldId="2147483660"/>
              <pc:sldLayoutMk cId="2387664638" sldId="2147483661"/>
              <ac:spMk id="3" creationId="{00000000-0000-0000-0000-000000000000}"/>
            </ac:spMkLst>
          </pc:spChg>
        </pc:sldLayoutChg>
        <pc:sldLayoutChg chg="modSp">
          <pc:chgData name="Michael Harshbarger" userId="ac7505340709b0e5" providerId="LiveId" clId="{7F89A7F6-90D2-4C7B-8E95-94D000BA2750}" dt="2020-03-28T21:26:46.800" v="13" actId="3064"/>
          <pc:sldLayoutMkLst>
            <pc:docMk/>
            <pc:sldMasterMk cId="2197508386" sldId="2147483660"/>
            <pc:sldLayoutMk cId="1818904461" sldId="2147483663"/>
          </pc:sldLayoutMkLst>
          <pc:spChg chg="mod">
            <ac:chgData name="Michael Harshbarger" userId="ac7505340709b0e5" providerId="LiveId" clId="{7F89A7F6-90D2-4C7B-8E95-94D000BA2750}" dt="2020-03-28T21:26:37.786" v="11" actId="122"/>
            <ac:spMkLst>
              <pc:docMk/>
              <pc:sldMasterMk cId="2197508386" sldId="2147483660"/>
              <pc:sldLayoutMk cId="1818904461" sldId="2147483663"/>
              <ac:spMk id="2" creationId="{00000000-0000-0000-0000-000000000000}"/>
            </ac:spMkLst>
          </pc:spChg>
          <pc:spChg chg="mod">
            <ac:chgData name="Michael Harshbarger" userId="ac7505340709b0e5" providerId="LiveId" clId="{7F89A7F6-90D2-4C7B-8E95-94D000BA2750}" dt="2020-03-28T21:26:46.800" v="13" actId="3064"/>
            <ac:spMkLst>
              <pc:docMk/>
              <pc:sldMasterMk cId="2197508386" sldId="2147483660"/>
              <pc:sldLayoutMk cId="1818904461" sldId="2147483663"/>
              <ac:spMk id="3" creationId="{00000000-0000-0000-0000-000000000000}"/>
            </ac:spMkLst>
          </pc:spChg>
        </pc:sldLayoutChg>
        <pc:sldLayoutChg chg="modSp">
          <pc:chgData name="Michael Harshbarger" userId="ac7505340709b0e5" providerId="LiveId" clId="{7F89A7F6-90D2-4C7B-8E95-94D000BA2750}" dt="2020-03-28T21:27:35.729" v="15" actId="122"/>
          <pc:sldLayoutMkLst>
            <pc:docMk/>
            <pc:sldMasterMk cId="2197508386" sldId="2147483660"/>
            <pc:sldLayoutMk cId="288229785" sldId="2147483665"/>
          </pc:sldLayoutMkLst>
          <pc:spChg chg="mod">
            <ac:chgData name="Michael Harshbarger" userId="ac7505340709b0e5" providerId="LiveId" clId="{7F89A7F6-90D2-4C7B-8E95-94D000BA2750}" dt="2020-03-28T21:27:35.729" v="15" actId="122"/>
            <ac:spMkLst>
              <pc:docMk/>
              <pc:sldMasterMk cId="2197508386" sldId="2147483660"/>
              <pc:sldLayoutMk cId="288229785" sldId="2147483665"/>
              <ac:spMk id="3" creationId="{00000000-0000-0000-0000-000000000000}"/>
            </ac:spMkLst>
          </pc:spChg>
          <pc:spChg chg="mod">
            <ac:chgData name="Michael Harshbarger" userId="ac7505340709b0e5" providerId="LiveId" clId="{7F89A7F6-90D2-4C7B-8E95-94D000BA2750}" dt="2020-03-28T21:27:35.729" v="15" actId="122"/>
            <ac:spMkLst>
              <pc:docMk/>
              <pc:sldMasterMk cId="2197508386" sldId="2147483660"/>
              <pc:sldLayoutMk cId="288229785" sldId="2147483665"/>
              <ac:spMk id="5" creationId="{00000000-0000-0000-0000-000000000000}"/>
            </ac:spMkLst>
          </pc:spChg>
        </pc:sldLayoutChg>
        <pc:sldLayoutChg chg="modSp">
          <pc:chgData name="Michael Harshbarger" userId="ac7505340709b0e5" providerId="LiveId" clId="{7F89A7F6-90D2-4C7B-8E95-94D000BA2750}" dt="2020-03-28T21:27:59.396" v="16" actId="3064"/>
          <pc:sldLayoutMkLst>
            <pc:docMk/>
            <pc:sldMasterMk cId="2197508386" sldId="2147483660"/>
            <pc:sldLayoutMk cId="813298922" sldId="2147483668"/>
          </pc:sldLayoutMkLst>
          <pc:spChg chg="mod">
            <ac:chgData name="Michael Harshbarger" userId="ac7505340709b0e5" providerId="LiveId" clId="{7F89A7F6-90D2-4C7B-8E95-94D000BA2750}" dt="2020-03-28T21:27:59.396" v="16" actId="3064"/>
            <ac:spMkLst>
              <pc:docMk/>
              <pc:sldMasterMk cId="2197508386" sldId="2147483660"/>
              <pc:sldLayoutMk cId="813298922" sldId="2147483668"/>
              <ac:spMk id="2" creationId="{00000000-0000-0000-0000-000000000000}"/>
            </ac:spMkLst>
          </pc:spChg>
        </pc:sldLayoutChg>
        <pc:sldLayoutChg chg="modSp">
          <pc:chgData name="Michael Harshbarger" userId="ac7505340709b0e5" providerId="LiveId" clId="{7F89A7F6-90D2-4C7B-8E95-94D000BA2750}" dt="2020-03-28T21:28:12.698" v="17" actId="3064"/>
          <pc:sldLayoutMkLst>
            <pc:docMk/>
            <pc:sldMasterMk cId="2197508386" sldId="2147483660"/>
            <pc:sldLayoutMk cId="1895564960" sldId="2147483669"/>
          </pc:sldLayoutMkLst>
          <pc:spChg chg="mod">
            <ac:chgData name="Michael Harshbarger" userId="ac7505340709b0e5" providerId="LiveId" clId="{7F89A7F6-90D2-4C7B-8E95-94D000BA2750}" dt="2020-03-28T21:28:12.698" v="17" actId="3064"/>
            <ac:spMkLst>
              <pc:docMk/>
              <pc:sldMasterMk cId="2197508386" sldId="2147483660"/>
              <pc:sldLayoutMk cId="1895564960" sldId="2147483669"/>
              <ac:spMk id="2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00199"/>
            <a:ext cx="7772400" cy="1909763"/>
          </a:xfrm>
        </p:spPr>
        <p:txBody>
          <a:bodyPr anchor="ctr" anchorCtr="1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09609"/>
            <a:ext cx="6858000" cy="1655762"/>
          </a:xfrm>
        </p:spPr>
        <p:txBody>
          <a:bodyPr anchor="t" anchorCtr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664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133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1823170"/>
          </a:xfrm>
        </p:spPr>
        <p:txBody>
          <a:bodyPr anchor="ctr" anchorCtr="1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049137"/>
            <a:ext cx="7886700" cy="1500187"/>
          </a:xfrm>
        </p:spPr>
        <p:txBody>
          <a:bodyPr anchor="t" anchorCtr="1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8904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562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565458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ctr" anchorCtr="1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ctr" anchorCtr="1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2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921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47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457200"/>
            <a:ext cx="5629643" cy="1072342"/>
          </a:xfrm>
        </p:spPr>
        <p:txBody>
          <a:bodyPr anchor="ctr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596044"/>
            <a:ext cx="4629150" cy="42650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96044"/>
            <a:ext cx="2949178" cy="42729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3298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457200"/>
            <a:ext cx="5654581" cy="1022465"/>
          </a:xfrm>
        </p:spPr>
        <p:txBody>
          <a:bodyPr anchor="ctr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546167"/>
            <a:ext cx="4629150" cy="431488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4104"/>
            <a:ext cx="2949178" cy="43148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5564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56308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101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280578F-D7F9-4A9B-BDBD-D2E718A0CA1C}"/>
              </a:ext>
            </a:extLst>
          </p:cNvPr>
          <p:cNvGrpSpPr/>
          <p:nvPr userDrawn="1"/>
        </p:nvGrpSpPr>
        <p:grpSpPr>
          <a:xfrm>
            <a:off x="0" y="6023664"/>
            <a:ext cx="6317673" cy="748145"/>
            <a:chOff x="0" y="6023664"/>
            <a:chExt cx="6317673" cy="74814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2943C0D-B8AE-4D88-8AB2-4A60FC71757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023664"/>
              <a:ext cx="6317673" cy="74814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270EBCE-BD75-41BC-888F-338796FEA57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5308" y="6085462"/>
              <a:ext cx="624547" cy="624547"/>
            </a:xfrm>
            <a:prstGeom prst="rect">
              <a:avLst/>
            </a:prstGeom>
          </p:spPr>
        </p:pic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05A7410E-165C-4FEB-8ECB-48D4F677F9C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673" y="547016"/>
            <a:ext cx="2219498" cy="96178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19750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Rockwell" panose="020606030202050204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Rockwell" panose="020606030202050204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Rockwell" panose="020606030202050204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Rockwell" panose="020606030202050204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Rockwell" panose="020606030202050204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Rockwell" panose="020606030202050204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F5DBA-878F-4B33-B9D0-02F1D8E5A6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F9F476-6833-4C5F-A3D2-37BDB2165A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03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22A3A"/>
      </a:dk1>
      <a:lt1>
        <a:srgbClr val="FFFEF9"/>
      </a:lt1>
      <a:dk2>
        <a:srgbClr val="022A3A"/>
      </a:dk2>
      <a:lt2>
        <a:srgbClr val="FFFEF9"/>
      </a:lt2>
      <a:accent1>
        <a:srgbClr val="000000"/>
      </a:accent1>
      <a:accent2>
        <a:srgbClr val="C6CCD0"/>
      </a:accent2>
      <a:accent3>
        <a:srgbClr val="FFFEF9"/>
      </a:accent3>
      <a:accent4>
        <a:srgbClr val="E8B010"/>
      </a:accent4>
      <a:accent5>
        <a:srgbClr val="0076A9"/>
      </a:accent5>
      <a:accent6>
        <a:srgbClr val="022A3A"/>
      </a:accent6>
      <a:hlink>
        <a:srgbClr val="0076A9"/>
      </a:hlink>
      <a:folHlink>
        <a:srgbClr val="0076A9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Rockwell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Harshbarger</dc:creator>
  <cp:lastModifiedBy>Michael Harshbarger</cp:lastModifiedBy>
  <cp:revision>6</cp:revision>
  <dcterms:created xsi:type="dcterms:W3CDTF">2019-02-21T05:43:23Z</dcterms:created>
  <dcterms:modified xsi:type="dcterms:W3CDTF">2020-03-28T21:40:04Z</dcterms:modified>
</cp:coreProperties>
</file>